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autoCompressPictures="0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16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presProps" Target="presProps.xml"  /><Relationship Id="rId13" Type="http://schemas.openxmlformats.org/officeDocument/2006/relationships/viewProps" Target="viewProps.xml"  /><Relationship Id="rId14" Type="http://schemas.openxmlformats.org/officeDocument/2006/relationships/theme" Target="theme/theme1.xml"  /><Relationship Id="rId15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C7AF9AE3-6E5C-45A9-A797-BB5D8AFF64AA}" type="datetime1">
              <a:rPr lang="ko-KR" altLang="en-US"/>
              <a:pPr lvl="0">
                <a:defRPr/>
              </a:pPr>
              <a:t>2025-04-29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두 번째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세 번째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네 번째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 번째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B592100E-A3AB-48A7-93E7-D2B10A960934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CE6-2A19-4624-9131-20BB78B65CBC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E7B4-CB9C-4493-A1F8-FE15CCBD58D4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CFFB-FB62-4B4D-9C54-15ED03600017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550A-DD50-4E36-95E4-026504FD3D26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9577-1C31-4D12-BA1C-B150C82BA21D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8A18B-CCDF-4922-A205-CEE4639BAFD9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71FD-EC14-4ACC-9FEF-EECAE2C74E84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89A7-1244-498D-917F-6FCD747AD368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C82-096C-43E6-B79A-E1D2184A5024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4573-049D-4ED8-B574-06FB159C167E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BC33-631D-4D99-AB79-5CDB5E10384E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EDE6-57F5-400B-94B8-B43016EAF062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BD07-A4E2-46CC-A75F-31A06538A6FE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F32F-ECB5-477C-8098-DE73F50E76A1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617E-98F9-4A44-AB16-12B444B57A0C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FC20-0088-4BE5-9B62-18BCE9093588}" type="datetime1">
              <a:rPr lang="en-US" altLang="ko-KR" smtClean="0"/>
              <a:t>4/30/2023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slideLayout" Target="../slideLayouts/slideLayout14.xml"  /><Relationship Id="rId15" Type="http://schemas.openxmlformats.org/officeDocument/2006/relationships/slideLayout" Target="../slideLayouts/slideLayout15.xml"  /><Relationship Id="rId16" Type="http://schemas.openxmlformats.org/officeDocument/2006/relationships/slideLayout" Target="../slideLayouts/slideLayout16.xml"  /><Relationship Id="rId17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DE597-3F2C-48C4-A0AC-9DB8E2BB6CA4}" type="datetime1">
              <a:rPr lang="en-US" altLang="ko-KR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image" Target="../media/image1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2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3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1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Dorothy Parker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Introduction to English Literature 04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May 7, 2025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57F1E4F-1CFF-5643-939E-217C01CDF565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51BBDE8-73A8-42AD-9C5E-E3471FDE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Dorothy Parker Biography</a:t>
            </a:r>
            <a:endParaRPr lang="ko-KR" altLang="en-US" dirty="0"/>
          </a:p>
        </p:txBody>
      </p:sp>
      <p:sp>
        <p:nvSpPr>
          <p:cNvPr id="14" name="내용 개체 틀 13">
            <a:extLst>
              <a:ext uri="{FF2B5EF4-FFF2-40B4-BE49-F238E27FC236}">
                <a16:creationId xmlns:a16="http://schemas.microsoft.com/office/drawing/2014/main" id="{9E2C8951-CB54-4905-8416-F1F40621D2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Poet, critic and short-story writer(1893-1967)</a:t>
            </a:r>
          </a:p>
          <a:p>
            <a:r>
              <a:rPr lang="en-US" altLang="ko-KR" dirty="0"/>
              <a:t>Marrying Edwin Parker(1917)</a:t>
            </a:r>
          </a:p>
          <a:p>
            <a:r>
              <a:rPr lang="en-US" altLang="ko-KR" dirty="0"/>
              <a:t>Drama critics in </a:t>
            </a:r>
            <a:r>
              <a:rPr lang="en-US" altLang="ko-KR" i="1" dirty="0"/>
              <a:t>Vanity Fair</a:t>
            </a:r>
            <a:r>
              <a:rPr lang="en-US" altLang="ko-KR" dirty="0"/>
              <a:t>(1918)</a:t>
            </a:r>
          </a:p>
          <a:p>
            <a:r>
              <a:rPr lang="en-US" altLang="ko-KR" dirty="0"/>
              <a:t>The Queen of ‘Algonquin Round Table’</a:t>
            </a:r>
          </a:p>
          <a:p>
            <a:r>
              <a:rPr lang="en-US" altLang="ko-KR" dirty="0"/>
              <a:t>Published in </a:t>
            </a:r>
            <a:r>
              <a:rPr lang="en-US" altLang="ko-KR" i="1" dirty="0"/>
              <a:t>Cosmopolitan</a:t>
            </a:r>
            <a:r>
              <a:rPr lang="en-US" altLang="ko-KR" dirty="0"/>
              <a:t>, </a:t>
            </a:r>
            <a:r>
              <a:rPr lang="en-US" altLang="ko-KR" i="1" dirty="0"/>
              <a:t>Harper</a:t>
            </a:r>
            <a:r>
              <a:rPr lang="en-US" altLang="ko-KR" dirty="0"/>
              <a:t>, and New Yorker after her dismissal from </a:t>
            </a:r>
            <a:r>
              <a:rPr lang="en-US" altLang="ko-KR" i="1" dirty="0"/>
              <a:t>Vanity Fair</a:t>
            </a:r>
          </a:p>
          <a:p>
            <a:r>
              <a:rPr lang="en-US" altLang="ko-KR" dirty="0"/>
              <a:t>Divorced from Edwin(1928) but continued to be called “</a:t>
            </a:r>
            <a:r>
              <a:rPr lang="en-US" altLang="ko-KR" dirty="0" err="1"/>
              <a:t>Mrs</a:t>
            </a:r>
            <a:r>
              <a:rPr lang="en-US" altLang="ko-KR" dirty="0"/>
              <a:t> Parker”.</a:t>
            </a:r>
            <a:br>
              <a:rPr lang="en-US" altLang="ko-KR" dirty="0"/>
            </a:br>
            <a:endParaRPr lang="ko-KR" altLang="en-US" dirty="0"/>
          </a:p>
        </p:txBody>
      </p:sp>
      <p:pic>
        <p:nvPicPr>
          <p:cNvPr id="10" name="내용 개체 틀 9">
            <a:extLst>
              <a:ext uri="{FF2B5EF4-FFF2-40B4-BE49-F238E27FC236}">
                <a16:creationId xmlns:a16="http://schemas.microsoft.com/office/drawing/2014/main" id="{1DA0BCA9-C630-429F-9A6C-AA0F8A51C8C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958212" y="2736850"/>
            <a:ext cx="2445689" cy="3305175"/>
          </a:xfrm>
        </p:spPr>
      </p:pic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F0142E-739B-4903-95BA-185077F6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604F3421-5DE4-472D-BF33-8E8296D7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Dorothy Parker Biography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95201E0-7819-4984-A010-09ED0B7B53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Two suicide attempts after divorce</a:t>
            </a:r>
          </a:p>
          <a:p>
            <a:r>
              <a:rPr lang="en-US" altLang="ko-KR" dirty="0"/>
              <a:t>“Resume”</a:t>
            </a:r>
          </a:p>
          <a:p>
            <a:pPr marL="0" indent="0">
              <a:buNone/>
            </a:pPr>
            <a:endParaRPr lang="en-US" altLang="ko-KR" dirty="0"/>
          </a:p>
          <a:p>
            <a:pPr marL="400050" lvl="1" indent="0">
              <a:buNone/>
            </a:pPr>
            <a:r>
              <a:rPr lang="en-US" altLang="ko-KR" dirty="0"/>
              <a:t>Razors pain you; Rivers are damp</a:t>
            </a:r>
          </a:p>
          <a:p>
            <a:pPr marL="400050" lvl="1" indent="0">
              <a:buNone/>
            </a:pPr>
            <a:r>
              <a:rPr lang="en-US" altLang="ko-KR" dirty="0"/>
              <a:t>Acids stain you; And drugs cause cramp</a:t>
            </a:r>
          </a:p>
          <a:p>
            <a:pPr marL="400050" lvl="1" indent="0">
              <a:buNone/>
            </a:pPr>
            <a:r>
              <a:rPr lang="en-US" altLang="ko-KR" dirty="0"/>
              <a:t>Guns aren't lawful; Nooses </a:t>
            </a:r>
            <a:r>
              <a:rPr lang="en-US" altLang="ko-KR" dirty="0">
                <a:solidFill>
                  <a:srgbClr val="FF0000"/>
                </a:solidFill>
              </a:rPr>
              <a:t>give</a:t>
            </a:r>
            <a:r>
              <a:rPr lang="en-US" altLang="ko-KR" dirty="0">
                <a:solidFill>
                  <a:schemeClr val="accent2"/>
                </a:solidFill>
              </a:rPr>
              <a:t>(allow a person or thing to have or to take)</a:t>
            </a:r>
          </a:p>
          <a:p>
            <a:pPr marL="400050" lvl="1" indent="0">
              <a:buNone/>
            </a:pPr>
            <a:r>
              <a:rPr lang="en-US" altLang="ko-KR" dirty="0"/>
              <a:t>Gas smells awful; You might as well live.</a:t>
            </a:r>
            <a:endParaRPr lang="ko-KR" altLang="en-US" dirty="0"/>
          </a:p>
        </p:txBody>
      </p:sp>
      <p:pic>
        <p:nvPicPr>
          <p:cNvPr id="14" name="내용 개체 틀 13">
            <a:extLst>
              <a:ext uri="{FF2B5EF4-FFF2-40B4-BE49-F238E27FC236}">
                <a16:creationId xmlns:a16="http://schemas.microsoft.com/office/drawing/2014/main" id="{4C28A36C-2779-46A3-AD1A-63232325561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6362" y="2160588"/>
            <a:ext cx="3650976" cy="3881437"/>
          </a:xfrm>
        </p:spPr>
      </p:pic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EE15F60E-84E5-4B85-882B-1E88C49E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2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604F3421-5DE4-472D-BF33-8E8296D7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Dorothy Parker Biography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95201E0-7819-4984-A010-09ED0B7B53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Her poetry’s unique combination of formal simplicity and dark sentiment.</a:t>
            </a:r>
          </a:p>
          <a:p>
            <a:r>
              <a:rPr lang="en-US" altLang="ko-KR" dirty="0"/>
              <a:t>Won the O. E. Henry prize for short fiction.</a:t>
            </a:r>
          </a:p>
          <a:p>
            <a:r>
              <a:rPr lang="en-US" altLang="ko-KR" dirty="0"/>
              <a:t>Marrying a young actor Alan Campbell and moved to California.</a:t>
            </a:r>
          </a:p>
          <a:p>
            <a:r>
              <a:rPr lang="en-US" altLang="ko-KR" dirty="0"/>
              <a:t>Working as a script development team</a:t>
            </a:r>
          </a:p>
          <a:p>
            <a:r>
              <a:rPr lang="en-US" altLang="ko-KR" dirty="0"/>
              <a:t>The Screen Writers Guild and campaigning for civil rights in the 1930s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22223A6F-F224-441D-9E77-F5E9C85A13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1131" y="2160588"/>
            <a:ext cx="3881437" cy="3881437"/>
          </a:xfrm>
        </p:spPr>
      </p:pic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6760C4E9-1381-40A6-9825-258571382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5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604F3421-5DE4-472D-BF33-8E8296D7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Dorothy Parker Biography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95201E0-7819-4984-A010-09ED0B7B53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Wrote the scripts of “A Star is Born”(1937) and Hitchcock’s “Saboteur”(1941).</a:t>
            </a:r>
          </a:p>
          <a:p>
            <a:r>
              <a:rPr lang="en-US" altLang="ko-KR" dirty="0"/>
              <a:t>Went to Spain to report on the Civil war(1937)</a:t>
            </a:r>
          </a:p>
          <a:p>
            <a:r>
              <a:rPr lang="en-US" altLang="ko-KR" dirty="0"/>
              <a:t>Became a staunch enemy to European fascism and a founder member of the Hollywood Anti-Nazi League.</a:t>
            </a:r>
          </a:p>
          <a:p>
            <a:r>
              <a:rPr lang="en-US" altLang="ko-KR" dirty="0"/>
              <a:t>Blacklisted as the ‘Queen of the communists by the </a:t>
            </a:r>
            <a:r>
              <a:rPr lang="en-US" altLang="ko-KR" dirty="0" err="1"/>
              <a:t>MaCarthyists</a:t>
            </a:r>
            <a:r>
              <a:rPr lang="en-US" altLang="ko-KR" dirty="0"/>
              <a:t> during 1950s.</a:t>
            </a:r>
          </a:p>
          <a:p>
            <a:r>
              <a:rPr lang="en-US" altLang="ko-KR" dirty="0"/>
              <a:t>Continuing commitment to civil rights leaving her estate to Martin Luther King.</a:t>
            </a:r>
            <a:endParaRPr lang="ko-KR" altLang="en-US" dirty="0"/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5EB00A8A-D239-4199-9628-AF806E26F5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45800" y="2160588"/>
            <a:ext cx="2872099" cy="3881437"/>
          </a:xfrm>
        </p:spPr>
      </p:pic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864A029-C28E-4423-AAAE-D8218238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8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43FF21-7428-4DF6-8FAF-77DB5DCD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Certain Lady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2063E-5D25-408D-B679-C14A3EC16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281382"/>
            <a:ext cx="4184035" cy="375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dirty="0"/>
              <a:t>Oh, I can smile for you, and tilt my head,</a:t>
            </a:r>
          </a:p>
          <a:p>
            <a:pPr marL="0" indent="0">
              <a:buNone/>
            </a:pPr>
            <a:r>
              <a:rPr lang="en-US" altLang="ko-KR" sz="1400" dirty="0"/>
              <a:t>And drink your rushing words with eager lips,</a:t>
            </a:r>
          </a:p>
          <a:p>
            <a:pPr marL="0" indent="0">
              <a:buNone/>
            </a:pPr>
            <a:r>
              <a:rPr lang="en-US" altLang="ko-KR" sz="1400" dirty="0"/>
              <a:t>And paint my mouth for you a fragrant red,</a:t>
            </a:r>
          </a:p>
          <a:p>
            <a:pPr marL="0" indent="0">
              <a:buNone/>
            </a:pPr>
            <a:r>
              <a:rPr lang="en-US" altLang="ko-KR" sz="1400" dirty="0"/>
              <a:t>And trace your brows with tutored finger-tips.</a:t>
            </a:r>
          </a:p>
          <a:p>
            <a:pPr marL="0" indent="0">
              <a:buNone/>
            </a:pPr>
            <a:r>
              <a:rPr lang="en-US" altLang="ko-KR" sz="1400" dirty="0"/>
              <a:t>When you rehearse your list of loves to me,</a:t>
            </a:r>
          </a:p>
          <a:p>
            <a:pPr marL="0" indent="0">
              <a:buNone/>
            </a:pPr>
            <a:r>
              <a:rPr lang="en-US" altLang="ko-KR" sz="1400" dirty="0"/>
              <a:t>Oh, I can laugh and marvel, rapturous-eyed.</a:t>
            </a:r>
            <a:endParaRPr lang="ko-KR" altLang="en-US" sz="14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2A4798-5D71-45F1-807C-EE641F05D5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400" dirty="0"/>
              <a:t>오</a:t>
            </a:r>
            <a:r>
              <a:rPr lang="en-US" altLang="ko-KR" sz="1400" dirty="0"/>
              <a:t>, </a:t>
            </a:r>
            <a:r>
              <a:rPr lang="ko-KR" altLang="en-US" sz="1400" dirty="0"/>
              <a:t>당신을 위해 웃을 수 있어요</a:t>
            </a:r>
            <a:r>
              <a:rPr lang="en-US" altLang="ko-KR" sz="1400" dirty="0"/>
              <a:t>.  </a:t>
            </a:r>
            <a:r>
              <a:rPr lang="ko-KR" altLang="en-US" sz="1400" dirty="0"/>
              <a:t>고개를 끄덕일 수도 있죠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당신이 쏟아내는 말들을 갈망하는 입술로 들이킬 수 있어요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당신을 위해 향기로운 붉은 립스틱으로 입가를 바를 수도 있어요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당신이 사랑하는 것들을 나에게 줄줄이 읊어 댈 때면</a:t>
            </a:r>
            <a:endParaRPr lang="en-US" altLang="ko-KR" sz="1400" dirty="0"/>
          </a:p>
          <a:p>
            <a:pPr marL="0" indent="0">
              <a:buNone/>
            </a:pPr>
            <a:r>
              <a:rPr lang="ko-KR" altLang="en-US" sz="1400" dirty="0"/>
              <a:t>나의 손끝은 학습된 대로 당신의 이마를 쓸어 내릴 수 있고</a:t>
            </a:r>
            <a:r>
              <a:rPr lang="en-US" altLang="ko-KR" sz="1400" dirty="0"/>
              <a:t>,</a:t>
            </a:r>
          </a:p>
          <a:p>
            <a:pPr marL="0" indent="0">
              <a:buNone/>
            </a:pPr>
            <a:r>
              <a:rPr lang="ko-KR" altLang="en-US" sz="1400" dirty="0"/>
              <a:t>매혹된 눈빛으로 놀라며 웃을 수도 있죠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5367514-3EEC-436C-B666-BAC76266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15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43FF21-7428-4DF6-8FAF-77DB5DCD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Certain Lady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2063E-5D25-408D-B679-C14A3EC16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2767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dirty="0"/>
              <a:t>And you laugh back, nor can you ever see</a:t>
            </a:r>
          </a:p>
          <a:p>
            <a:pPr marL="0" indent="0">
              <a:buNone/>
            </a:pPr>
            <a:r>
              <a:rPr lang="en-US" altLang="ko-KR" sz="1400" dirty="0"/>
              <a:t>The thousand little deaths my heart has died.</a:t>
            </a:r>
          </a:p>
          <a:p>
            <a:pPr marL="0" indent="0">
              <a:buNone/>
            </a:pPr>
            <a:r>
              <a:rPr lang="en-US" altLang="ko-KR" sz="1400" dirty="0"/>
              <a:t>And you believe, so well I know my part,</a:t>
            </a:r>
          </a:p>
          <a:p>
            <a:pPr marL="0" indent="0">
              <a:buNone/>
            </a:pPr>
            <a:r>
              <a:rPr lang="en-US" altLang="ko-KR" sz="1400" dirty="0"/>
              <a:t>That I am gay as morning, light as snow,</a:t>
            </a:r>
          </a:p>
          <a:p>
            <a:pPr marL="0" indent="0">
              <a:buNone/>
            </a:pPr>
            <a:r>
              <a:rPr lang="en-US" altLang="ko-KR" sz="1400" dirty="0"/>
              <a:t>And all the straining things within my heart</a:t>
            </a:r>
          </a:p>
          <a:p>
            <a:pPr marL="0" indent="0">
              <a:buNone/>
            </a:pPr>
            <a:r>
              <a:rPr lang="en-US" altLang="ko-KR" sz="1400" dirty="0"/>
              <a:t>You’ll never know.</a:t>
            </a:r>
            <a:endParaRPr lang="ko-KR" altLang="en-US" sz="14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2A4798-5D71-45F1-807C-EE641F05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291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400" dirty="0"/>
              <a:t>그러면 당신은 웃음으로 답하면서도</a:t>
            </a:r>
            <a:r>
              <a:rPr lang="en-US" altLang="ko-KR" sz="1400" dirty="0"/>
              <a:t>, </a:t>
            </a:r>
            <a:r>
              <a:rPr lang="ko-KR" altLang="en-US" sz="1400" dirty="0"/>
              <a:t>절대 알아채지 못해요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내 마음이 겪어낸 그 수많은 작은 죽음들을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당신은 내가 아침처럼 명랑하고 눈처럼 경쾌하다고 믿겠죠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나는 내가 맡은 역할을 너무나 잘 알고 있으니까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당신은 결코 알 수 없을 </a:t>
            </a:r>
            <a:r>
              <a:rPr lang="ko-KR" altLang="en-US" sz="1400" dirty="0" err="1"/>
              <a:t>거에요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마음 속에서 나를 옥죄는 그 모든 것들을 </a:t>
            </a:r>
            <a:r>
              <a:rPr lang="ko-KR" altLang="en-US" sz="1400" dirty="0" err="1"/>
              <a:t>말이에요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09CF61-6EFE-4962-9970-A7C399A3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5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43FF21-7428-4DF6-8FAF-77DB5DCD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Certain Lady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2063E-5D25-408D-B679-C14A3EC16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2767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dirty="0"/>
              <a:t>Oh, I can laugh and listen, when we meet,</a:t>
            </a:r>
          </a:p>
          <a:p>
            <a:pPr marL="0" indent="0">
              <a:buNone/>
            </a:pPr>
            <a:r>
              <a:rPr lang="en-US" altLang="ko-KR" sz="1400" dirty="0"/>
              <a:t>And you bring tales of fresh </a:t>
            </a:r>
            <a:r>
              <a:rPr lang="en-US" altLang="ko-KR" sz="1400" dirty="0" err="1"/>
              <a:t>adventurings</a:t>
            </a:r>
            <a:r>
              <a:rPr lang="en-US" altLang="ko-KR" sz="1400" dirty="0"/>
              <a:t>—</a:t>
            </a:r>
          </a:p>
          <a:p>
            <a:pPr marL="0" indent="0">
              <a:buNone/>
            </a:pPr>
            <a:r>
              <a:rPr lang="en-US" altLang="ko-KR" sz="1400" dirty="0"/>
              <a:t>Of ladies delicately indiscreet,</a:t>
            </a:r>
          </a:p>
          <a:p>
            <a:pPr marL="0" indent="0">
              <a:buNone/>
            </a:pPr>
            <a:r>
              <a:rPr lang="en-US" altLang="ko-KR" sz="1400" dirty="0"/>
              <a:t>Of lingering hands, and gently whispered things.</a:t>
            </a:r>
          </a:p>
          <a:p>
            <a:pPr marL="0" indent="0">
              <a:buNone/>
            </a:pPr>
            <a:r>
              <a:rPr lang="en-US" altLang="ko-KR" sz="1400" dirty="0"/>
              <a:t>And you are pleased with me, and strive anew</a:t>
            </a:r>
          </a:p>
          <a:p>
            <a:pPr marL="0" indent="0">
              <a:buNone/>
            </a:pPr>
            <a:r>
              <a:rPr lang="en-US" altLang="ko-KR" sz="1400" dirty="0"/>
              <a:t>To sing me sagas of your late delights.</a:t>
            </a:r>
            <a:endParaRPr lang="ko-KR" altLang="en-US" sz="14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2A4798-5D71-45F1-807C-EE641F05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279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400" dirty="0"/>
              <a:t>오</a:t>
            </a:r>
            <a:r>
              <a:rPr lang="en-US" altLang="ko-KR" sz="1400" dirty="0"/>
              <a:t>, </a:t>
            </a:r>
            <a:r>
              <a:rPr lang="ko-KR" altLang="en-US" sz="1400" dirty="0"/>
              <a:t>당신을 만나면 웃으면서 경청할 수 있어요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당신이 새롭게 겪은 모험담을 들려 준다면요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섬세하게 문란한 여인들과</a:t>
            </a:r>
            <a:r>
              <a:rPr lang="en-US" altLang="ko-KR" sz="1400" dirty="0"/>
              <a:t>,</a:t>
            </a:r>
          </a:p>
          <a:p>
            <a:pPr marL="0" indent="0">
              <a:buNone/>
            </a:pPr>
            <a:r>
              <a:rPr lang="ko-KR" altLang="en-US" sz="1400" dirty="0"/>
              <a:t>머뭇거리는 손길과 부드럽게 읊조린 말들에 대해서요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그러면 당신은 내게 만족하죠</a:t>
            </a:r>
            <a:r>
              <a:rPr lang="en-US" altLang="ko-KR" sz="1400" dirty="0"/>
              <a:t>, </a:t>
            </a:r>
          </a:p>
          <a:p>
            <a:pPr marL="0" indent="0">
              <a:buNone/>
            </a:pPr>
            <a:r>
              <a:rPr lang="ko-KR" altLang="en-US" sz="1400" dirty="0"/>
              <a:t>그리곤 또 다시 용을 쓴답니다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최근의 즐거움을 담은 영웅담을 나에게 들려주려고요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07B04C-4EE6-4ACE-898F-A1A7A7733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6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43FF21-7428-4DF6-8FAF-77DB5DCD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Certain Lady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2063E-5D25-408D-B679-C14A3EC16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2767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dirty="0"/>
              <a:t>Thus do you want me—marveling, gay, and true—</a:t>
            </a:r>
          </a:p>
          <a:p>
            <a:pPr marL="0" indent="0">
              <a:buNone/>
            </a:pPr>
            <a:r>
              <a:rPr lang="en-US" altLang="ko-KR" sz="1400" dirty="0"/>
              <a:t>Nor do you see my staring eyes of nights.</a:t>
            </a:r>
          </a:p>
          <a:p>
            <a:pPr marL="0" indent="0">
              <a:buNone/>
            </a:pPr>
            <a:r>
              <a:rPr lang="en-US" altLang="ko-KR" sz="1400" dirty="0"/>
              <a:t>And when, in search of novelty, you stray,</a:t>
            </a:r>
          </a:p>
          <a:p>
            <a:pPr marL="0" indent="0">
              <a:buNone/>
            </a:pPr>
            <a:r>
              <a:rPr lang="en-US" altLang="ko-KR" sz="1400" dirty="0"/>
              <a:t>Oh, I can kiss you blithely as you go . . .</a:t>
            </a:r>
          </a:p>
          <a:p>
            <a:pPr marL="0" indent="0">
              <a:buNone/>
            </a:pPr>
            <a:r>
              <a:rPr lang="en-US" altLang="ko-KR" sz="1400" dirty="0"/>
              <a:t>And what goes on, my love, while you’re away,</a:t>
            </a:r>
          </a:p>
          <a:p>
            <a:pPr marL="0" indent="0">
              <a:buNone/>
            </a:pPr>
            <a:r>
              <a:rPr lang="en-US" altLang="ko-KR" sz="1400" dirty="0"/>
              <a:t>You’ll never know.</a:t>
            </a:r>
            <a:endParaRPr lang="ko-KR" altLang="en-US" sz="14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2A4798-5D71-45F1-807C-EE641F05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4184034" cy="2767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400" dirty="0"/>
              <a:t>당신은 이렇게 내가 깜짝 놀라고</a:t>
            </a:r>
            <a:r>
              <a:rPr lang="en-US" altLang="ko-KR" sz="1400" dirty="0"/>
              <a:t>, </a:t>
            </a:r>
            <a:r>
              <a:rPr lang="ko-KR" altLang="en-US" sz="1400" dirty="0"/>
              <a:t>경쾌하고</a:t>
            </a:r>
            <a:r>
              <a:rPr lang="en-US" altLang="ko-KR" sz="1400" dirty="0"/>
              <a:t>, </a:t>
            </a:r>
            <a:r>
              <a:rPr lang="ko-KR" altLang="en-US" sz="1400" dirty="0"/>
              <a:t>그러면서 진실하길 원하죠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하지만 당신은 내가 부릅뜬 눈으로 지샌 밤들에 대해 결코 알 수 없어요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당신이 새로운 즐거움을 찾아 헤맬 때</a:t>
            </a:r>
            <a:r>
              <a:rPr lang="en-US" altLang="ko-KR" sz="1400" dirty="0"/>
              <a:t>, </a:t>
            </a:r>
          </a:p>
          <a:p>
            <a:pPr marL="0" indent="0">
              <a:buNone/>
            </a:pPr>
            <a:r>
              <a:rPr lang="ko-KR" altLang="en-US" sz="1400" dirty="0"/>
              <a:t>나는 떠나는 그대에게 기쁜 마음으로 입맞출 수 있어요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그리고 내 사랑</a:t>
            </a:r>
            <a:r>
              <a:rPr lang="en-US" altLang="ko-KR" sz="1400" dirty="0"/>
              <a:t>, </a:t>
            </a:r>
            <a:r>
              <a:rPr lang="ko-KR" altLang="en-US" sz="1400" dirty="0"/>
              <a:t>당신은 그대가 떠나고 없을 때</a:t>
            </a:r>
            <a:endParaRPr lang="en-US" altLang="ko-KR" sz="1400" dirty="0"/>
          </a:p>
          <a:p>
            <a:pPr marL="0" indent="0">
              <a:buNone/>
            </a:pPr>
            <a:r>
              <a:rPr lang="ko-KR" altLang="en-US" sz="1400" dirty="0"/>
              <a:t>무슨 일이 벌어지는지 결코 알 수 없을 거예요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B3BBC4F-489E-418B-AC2C-06A53468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3931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Microsoft JhengHei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Microsoft JhengHei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552</ep:Words>
  <ep:PresentationFormat>와이드스크린</ep:PresentationFormat>
  <ep:Paragraphs>91</ep:Paragraphs>
  <ep:Slides>9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ep:HeadingPairs>
  <ep:TitlesOfParts>
    <vt:vector size="10" baseType="lpstr">
      <vt:lpstr>패싯</vt:lpstr>
      <vt:lpstr>Dorothy Parker</vt:lpstr>
      <vt:lpstr>Dorothy Parker Biography</vt:lpstr>
      <vt:lpstr>Dorothy Parker Biography</vt:lpstr>
      <vt:lpstr>Dorothy Parker Biography</vt:lpstr>
      <vt:lpstr>Dorothy Parker Biography</vt:lpstr>
      <vt:lpstr>A Certain Lady</vt:lpstr>
      <vt:lpstr>A Certain Lady</vt:lpstr>
      <vt:lpstr>A Certain Lady</vt:lpstr>
      <vt:lpstr>A Certain Lady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2020-05-04T04:15:32.000</dcterms:created>
  <dc:creator>u</dc:creator>
  <cp:lastModifiedBy>u</cp:lastModifiedBy>
  <dcterms:modified xsi:type="dcterms:W3CDTF">2025-04-29T12:10:53.542</dcterms:modified>
  <cp:revision>29</cp:revision>
  <dc:title>Dorothy Parker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